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1" r:id="rId56"/>
    <p:sldId id="33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11/02/2025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11-02-2025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nCh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nCh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0065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4168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XX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NBD Fit issues – MINOS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3037</Words>
  <Application>Microsoft Office PowerPoint</Application>
  <PresentationFormat>Widescreen</PresentationFormat>
  <Paragraphs>401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Solving NBD Fit issues – MINOS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953</cp:revision>
  <dcterms:created xsi:type="dcterms:W3CDTF">2024-11-21T11:19:07Z</dcterms:created>
  <dcterms:modified xsi:type="dcterms:W3CDTF">2025-02-11T14:17:29Z</dcterms:modified>
</cp:coreProperties>
</file>